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4" r:id="rId3"/>
    <p:sldId id="305" r:id="rId4"/>
    <p:sldId id="306" r:id="rId5"/>
    <p:sldId id="309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69E12"/>
    <a:srgbClr val="435422"/>
    <a:srgbClr val="7A7532"/>
    <a:srgbClr val="A6A638"/>
    <a:srgbClr val="C7D25C"/>
    <a:srgbClr val="81562B"/>
    <a:srgbClr val="996633"/>
    <a:srgbClr val="C18243"/>
    <a:srgbClr val="C89058"/>
    <a:srgbClr val="DFE8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386" autoAdjust="0"/>
    <p:restoredTop sz="70064" autoAdjust="0"/>
  </p:normalViewPr>
  <p:slideViewPr>
    <p:cSldViewPr>
      <p:cViewPr varScale="1">
        <p:scale>
          <a:sx n="75" d="100"/>
          <a:sy n="75" d="100"/>
        </p:scale>
        <p:origin x="-11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66632-9364-4576-86A0-FC8D0EED4A3D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C518D-1713-4A9C-BCB9-5F954BDCC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05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CED968-7FDC-4DC0-91AC-A70D8D814CA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6"/>
          <p:cNvSpPr txBox="1">
            <a:spLocks noGrp="1" noChangeArrowheads="1"/>
          </p:cNvSpPr>
          <p:nvPr/>
        </p:nvSpPr>
        <p:spPr bwMode="auto">
          <a:xfrm>
            <a:off x="3886200" y="8686800"/>
            <a:ext cx="29400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2" tIns="46796" rIns="89992" bIns="46796" anchor="b"/>
          <a:lstStyle>
            <a:lvl1pPr defTabSz="455613" eaLnBrk="0" hangingPunct="0"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 eaLnBrk="0" hangingPunct="0"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 eaLnBrk="0" hangingPunct="0"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 eaLnBrk="0" hangingPunct="0"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fld id="{0F457CA4-A2C6-E343-961A-79CE590C5FD2}" type="slidenum">
              <a:rPr lang="en-GB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</a:pPr>
              <a:t>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 defTabSz="4556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37000"/>
              </a:lnSpc>
              <a:buClr>
                <a:srgbClr val="000000"/>
              </a:buClr>
              <a:buSzPct val="100000"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4999038" cy="4124325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89992" tIns="46796" rIns="89992" bIns="46796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6"/>
          <p:cNvSpPr txBox="1">
            <a:spLocks noGrp="1" noChangeArrowheads="1"/>
          </p:cNvSpPr>
          <p:nvPr/>
        </p:nvSpPr>
        <p:spPr bwMode="auto">
          <a:xfrm>
            <a:off x="3886200" y="8686800"/>
            <a:ext cx="29400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2" tIns="46796" rIns="89992" bIns="46796" anchor="b"/>
          <a:lstStyle>
            <a:lvl1pPr defTabSz="455613" eaLnBrk="0" hangingPunct="0"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 eaLnBrk="0" hangingPunct="0"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 eaLnBrk="0" hangingPunct="0"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 eaLnBrk="0" hangingPunct="0"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fld id="{0F457CA4-A2C6-E343-961A-79CE590C5FD2}" type="slidenum">
              <a:rPr lang="en-GB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</a:pPr>
              <a:t>3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 defTabSz="4556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37000"/>
              </a:lnSpc>
              <a:buClr>
                <a:srgbClr val="000000"/>
              </a:buClr>
              <a:buSzPct val="100000"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4999038" cy="4124325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89992" tIns="46796" rIns="89992" bIns="46796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6"/>
          <p:cNvSpPr txBox="1">
            <a:spLocks noGrp="1" noChangeArrowheads="1"/>
          </p:cNvSpPr>
          <p:nvPr/>
        </p:nvSpPr>
        <p:spPr bwMode="auto">
          <a:xfrm>
            <a:off x="3886200" y="8686800"/>
            <a:ext cx="29400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2" tIns="46796" rIns="89992" bIns="46796" anchor="b"/>
          <a:lstStyle>
            <a:lvl1pPr defTabSz="455613" eaLnBrk="0" hangingPunct="0"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 eaLnBrk="0" hangingPunct="0"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 eaLnBrk="0" hangingPunct="0"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 eaLnBrk="0" hangingPunct="0"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fld id="{0F457CA4-A2C6-E343-961A-79CE590C5FD2}" type="slidenum">
              <a:rPr lang="en-GB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</a:pPr>
              <a:t>4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 defTabSz="4556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37000"/>
              </a:lnSpc>
              <a:buClr>
                <a:srgbClr val="000000"/>
              </a:buClr>
              <a:buSzPct val="100000"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4999038" cy="4124325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89992" tIns="46796" rIns="89992" bIns="46796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6"/>
          <p:cNvSpPr txBox="1">
            <a:spLocks noGrp="1" noChangeArrowheads="1"/>
          </p:cNvSpPr>
          <p:nvPr/>
        </p:nvSpPr>
        <p:spPr bwMode="auto">
          <a:xfrm>
            <a:off x="3886200" y="8686800"/>
            <a:ext cx="29400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2" tIns="46796" rIns="89992" bIns="46796" anchor="b"/>
          <a:lstStyle>
            <a:lvl1pPr defTabSz="455613" eaLnBrk="0" hangingPunct="0"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 eaLnBrk="0" hangingPunct="0"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 eaLnBrk="0" hangingPunct="0"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 eaLnBrk="0" hangingPunct="0"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5613" algn="l"/>
                <a:tab pos="914400" algn="l"/>
                <a:tab pos="1370013" algn="l"/>
                <a:tab pos="1828800" algn="l"/>
                <a:tab pos="2284413" algn="l"/>
                <a:tab pos="2743200" algn="l"/>
                <a:tab pos="3198813" algn="l"/>
                <a:tab pos="3657600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fld id="{0F457CA4-A2C6-E343-961A-79CE590C5FD2}" type="slidenum">
              <a:rPr lang="en-GB" sz="12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</a:pPr>
              <a:t>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>
            <a:lvl1pPr defTabSz="4556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37000"/>
              </a:lnSpc>
              <a:buClr>
                <a:srgbClr val="000000"/>
              </a:buClr>
              <a:buSzPct val="100000"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4999038" cy="4124325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89992" tIns="46796" rIns="89992" bIns="46796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FFB5E5-3A99-4C8B-8342-FD1A5F81BE5A}" type="slidenum">
              <a:rPr lang="en-US" sz="1200"/>
              <a:pPr algn="r"/>
              <a:t>6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dbtech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419600"/>
          </a:xfrm>
          <a:prstGeom prst="rect">
            <a:avLst/>
          </a:prstGeom>
          <a:solidFill>
            <a:schemeClr val="accent6">
              <a:lumMod val="50000"/>
              <a:alpha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29000"/>
            <a:ext cx="9144000" cy="990599"/>
          </a:xfrm>
        </p:spPr>
        <p:txBody>
          <a:bodyPr anchor="b" anchorCtr="1">
            <a:noAutofit/>
          </a:bodyPr>
          <a:lstStyle>
            <a:lvl1pPr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3" name="Picture 2" descr="GoDBTech_logo_tran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1" y="6457506"/>
            <a:ext cx="1447799" cy="32429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196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yp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" y="0"/>
            <a:ext cx="8915400" cy="8382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9830" y="838200"/>
            <a:ext cx="8977086" cy="594723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yp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6200" y="0"/>
            <a:ext cx="8915400" cy="8382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3124200"/>
            <a:ext cx="9144000" cy="609600"/>
          </a:xfrm>
        </p:spPr>
        <p:txBody>
          <a:bodyPr anchor="ctr" anchorCtr="1"/>
          <a:lstStyle>
            <a:lvl1pPr algn="ctr">
              <a:defRPr sz="4000" b="1" cap="all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Section header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4384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4419600"/>
            <a:ext cx="9144000" cy="24384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3429000" cy="6858000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791200" y="0"/>
            <a:ext cx="3352800" cy="6858000"/>
          </a:xfrm>
          <a:prstGeom prst="rect">
            <a:avLst/>
          </a:prstGeom>
          <a:solidFill>
            <a:schemeClr val="accent6">
              <a:lumMod val="50000"/>
              <a:alpha val="4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3048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Thank You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9" name="Picture 8" descr="GoDBTech_logo_tran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1" y="6457506"/>
            <a:ext cx="1447799" cy="324293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6858000" y="5791200"/>
            <a:ext cx="2176684" cy="990600"/>
            <a:chOff x="5791200" y="5867400"/>
            <a:chExt cx="2176684" cy="990600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6176230" y="5867400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b="1" i="0" dirty="0" smtClean="0">
                  <a:solidFill>
                    <a:schemeClr val="tx1"/>
                  </a:solidFill>
                  <a:effectLst/>
                </a:rPr>
                <a:t>www.godbtech.com</a:t>
              </a:r>
              <a:endParaRPr lang="en-US" sz="1400" b="1" i="0" dirty="0" smtClean="0">
                <a:solidFill>
                  <a:schemeClr val="tx1"/>
                </a:solidFill>
                <a:effectLst/>
                <a:hlinkClick r:id="rId3"/>
              </a:endParaRPr>
            </a:p>
          </p:txBody>
        </p:sp>
        <p:pic>
          <p:nvPicPr>
            <p:cNvPr id="12" name="Picture 11" descr="phone-solid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791200" y="6477000"/>
              <a:ext cx="381000" cy="381000"/>
            </a:xfrm>
            <a:prstGeom prst="rect">
              <a:avLst/>
            </a:prstGeom>
          </p:spPr>
        </p:pic>
        <p:pic>
          <p:nvPicPr>
            <p:cNvPr id="13" name="Picture 12" descr="email-icon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791200" y="6172200"/>
              <a:ext cx="381000" cy="381000"/>
            </a:xfrm>
            <a:prstGeom prst="rect">
              <a:avLst/>
            </a:prstGeom>
          </p:spPr>
        </p:pic>
        <p:pic>
          <p:nvPicPr>
            <p:cNvPr id="15" name="Picture 14" descr="glo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791200" y="5867400"/>
              <a:ext cx="381000" cy="381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 userDrawn="1"/>
          </p:nvSpPr>
          <p:spPr>
            <a:xfrm>
              <a:off x="6172200" y="6183868"/>
              <a:ext cx="1770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400" b="1" i="0" dirty="0" smtClean="0">
                  <a:solidFill>
                    <a:schemeClr val="tx1"/>
                  </a:solidFill>
                  <a:effectLst/>
                </a:rPr>
                <a:t>sales@godbtech.com</a:t>
              </a:r>
              <a:endParaRPr lang="en-US" sz="1400" b="1" i="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172200" y="6501368"/>
              <a:ext cx="17956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400" b="1" i="0" dirty="0" smtClean="0">
                  <a:solidFill>
                    <a:schemeClr val="tx1"/>
                  </a:solidFill>
                  <a:effectLst/>
                </a:rPr>
                <a:t>(+91) (44) 43 99 77 00</a:t>
              </a:r>
              <a:endParaRPr lang="en-US" sz="1400" b="1" i="0" dirty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</p:sldLayoutIdLst>
  <p:transition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05309" y="6488668"/>
            <a:ext cx="838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cs typeface="Lucida Sans Unicode" pitchFamily="34" charset="0"/>
                <a:sym typeface="Wingdings" pitchFamily="2" charset="2"/>
              </a:rPr>
              <a:t>2012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 Ordering Service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Sales &amp; Distribution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Smart Ordering Service</a:t>
            </a:r>
            <a:endParaRPr lang="en-US" dirty="0">
              <a:ea typeface="+mj-ea"/>
              <a:cs typeface="+mj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357818" y="1142984"/>
            <a:ext cx="1500198" cy="1143008"/>
            <a:chOff x="6000760" y="1071546"/>
            <a:chExt cx="1500198" cy="1143008"/>
          </a:xfrm>
        </p:grpSpPr>
        <p:sp>
          <p:nvSpPr>
            <p:cNvPr id="10" name="Oval 9"/>
            <p:cNvSpPr/>
            <p:nvPr/>
          </p:nvSpPr>
          <p:spPr>
            <a:xfrm>
              <a:off x="6000760" y="1071546"/>
              <a:ext cx="1500198" cy="114300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1" name="Picture 54" descr="supplier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29933" y="1257288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6315619" y="1723014"/>
              <a:ext cx="923651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tabLst>
                  <a:tab pos="396875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050" b="1" dirty="0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Lucida Sans Unicode" pitchFamily="34" charset="0"/>
                </a:rPr>
                <a:t>Sales Rep</a:t>
              </a:r>
              <a:endParaRPr lang="en-GB" sz="1050" b="1" dirty="0">
                <a:solidFill>
                  <a:srgbClr val="000000"/>
                </a:solidFill>
                <a:latin typeface="Verdana" pitchFamily="34" charset="0"/>
                <a:ea typeface="+mn-ea"/>
                <a:cs typeface="Lucida Sans Unicode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643702" y="3643314"/>
            <a:ext cx="1593960" cy="1214446"/>
            <a:chOff x="6227106" y="3000372"/>
            <a:chExt cx="1593960" cy="1214446"/>
          </a:xfrm>
        </p:grpSpPr>
        <p:sp>
          <p:nvSpPr>
            <p:cNvPr id="16" name="Oval 15"/>
            <p:cNvSpPr/>
            <p:nvPr/>
          </p:nvSpPr>
          <p:spPr>
            <a:xfrm>
              <a:off x="6227106" y="3000372"/>
              <a:ext cx="1593960" cy="121444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48954" y="3783433"/>
              <a:ext cx="1009650" cy="2524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tabLst>
                  <a:tab pos="396875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050" b="1" dirty="0">
                  <a:solidFill>
                    <a:srgbClr val="000000"/>
                  </a:solidFill>
                  <a:latin typeface="Verdana" pitchFamily="34" charset="0"/>
                  <a:ea typeface="+mn-ea"/>
                  <a:cs typeface="Lucida Sans Unicode" pitchFamily="34" charset="0"/>
                </a:rPr>
                <a:t>Distributor</a:t>
              </a:r>
            </a:p>
          </p:txBody>
        </p:sp>
        <p:pic>
          <p:nvPicPr>
            <p:cNvPr id="17" name="Picture 16" descr="Warehous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3702" y="3143248"/>
              <a:ext cx="714380" cy="71438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563930" y="5072074"/>
            <a:ext cx="1593960" cy="1214446"/>
            <a:chOff x="5286380" y="4714884"/>
            <a:chExt cx="1593960" cy="1214446"/>
          </a:xfrm>
        </p:grpSpPr>
        <p:sp>
          <p:nvSpPr>
            <p:cNvPr id="19" name="Oval 18"/>
            <p:cNvSpPr/>
            <p:nvPr/>
          </p:nvSpPr>
          <p:spPr>
            <a:xfrm>
              <a:off x="5286380" y="4714884"/>
              <a:ext cx="1593960" cy="121444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648404" y="5436115"/>
              <a:ext cx="78098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tabLst>
                  <a:tab pos="396875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050" b="1" dirty="0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Lucida Sans Unicode" pitchFamily="34" charset="0"/>
                </a:rPr>
                <a:t>Retailer</a:t>
              </a:r>
              <a:endParaRPr lang="en-GB" sz="1050" b="1" dirty="0">
                <a:solidFill>
                  <a:srgbClr val="000000"/>
                </a:solidFill>
                <a:latin typeface="Verdana" pitchFamily="34" charset="0"/>
                <a:ea typeface="+mn-ea"/>
                <a:cs typeface="Lucida Sans Unicode" pitchFamily="34" charset="0"/>
              </a:endParaRPr>
            </a:p>
          </p:txBody>
        </p:sp>
        <p:pic>
          <p:nvPicPr>
            <p:cNvPr id="18" name="Picture 17" descr="retail-store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21788" y="4929198"/>
              <a:ext cx="500066" cy="500066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571472" y="3643314"/>
            <a:ext cx="1593960" cy="1214446"/>
            <a:chOff x="1142976" y="5143512"/>
            <a:chExt cx="1593960" cy="1214446"/>
          </a:xfrm>
        </p:grpSpPr>
        <p:sp>
          <p:nvSpPr>
            <p:cNvPr id="29" name="Oval 28"/>
            <p:cNvSpPr/>
            <p:nvPr/>
          </p:nvSpPr>
          <p:spPr>
            <a:xfrm>
              <a:off x="1142976" y="5143512"/>
              <a:ext cx="1593960" cy="121444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4" name="Picture 23" descr="Bank-institution-orang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1604" y="5239014"/>
              <a:ext cx="650230" cy="65023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412330" y="5901760"/>
              <a:ext cx="107593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tabLst>
                  <a:tab pos="396875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050" b="1" dirty="0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Lucida Sans Unicode" pitchFamily="34" charset="0"/>
                </a:rPr>
                <a:t>Institutions</a:t>
              </a:r>
            </a:p>
          </p:txBody>
        </p:sp>
      </p:grpSp>
      <p:cxnSp>
        <p:nvCxnSpPr>
          <p:cNvPr id="41" name="Straight Connector 40"/>
          <p:cNvCxnSpPr>
            <a:stCxn id="29" idx="6"/>
            <a:endCxn id="79" idx="3"/>
          </p:cNvCxnSpPr>
          <p:nvPr/>
        </p:nvCxnSpPr>
        <p:spPr>
          <a:xfrm flipV="1">
            <a:off x="2165432" y="3750471"/>
            <a:ext cx="2192254" cy="50006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9" idx="3"/>
            <a:endCxn id="16" idx="2"/>
          </p:cNvCxnSpPr>
          <p:nvPr/>
        </p:nvCxnSpPr>
        <p:spPr>
          <a:xfrm>
            <a:off x="4357686" y="3750471"/>
            <a:ext cx="2286016" cy="50006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79" idx="3"/>
            <a:endCxn id="19" idx="0"/>
          </p:cNvCxnSpPr>
          <p:nvPr/>
        </p:nvCxnSpPr>
        <p:spPr>
          <a:xfrm>
            <a:off x="4357686" y="3750471"/>
            <a:ext cx="3224" cy="132160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71472" y="4929198"/>
            <a:ext cx="161133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  <a:t>Hotels, Restaurants, </a:t>
            </a:r>
          </a:p>
          <a:p>
            <a:pPr algn="ctr"/>
            <a:r>
              <a:rPr lang="en-GB" sz="1050" dirty="0" smtClean="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  <a:t>Corporates etc.</a:t>
            </a:r>
            <a:endParaRPr lang="en-IN" sz="1050" dirty="0"/>
          </a:p>
        </p:txBody>
      </p:sp>
      <p:sp>
        <p:nvSpPr>
          <p:cNvPr id="53" name="Rectangle 52"/>
          <p:cNvSpPr/>
          <p:nvPr/>
        </p:nvSpPr>
        <p:spPr>
          <a:xfrm>
            <a:off x="3682593" y="6287618"/>
            <a:ext cx="14782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  <a:t>Convenient Stores,</a:t>
            </a:r>
          </a:p>
          <a:p>
            <a:pPr algn="ctr"/>
            <a:r>
              <a:rPr lang="en-GB" sz="1050" dirty="0" smtClean="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  <a:t>Chains</a:t>
            </a:r>
            <a:endParaRPr lang="en-IN" sz="1050" dirty="0"/>
          </a:p>
        </p:txBody>
      </p:sp>
      <p:grpSp>
        <p:nvGrpSpPr>
          <p:cNvPr id="42" name="Group 41"/>
          <p:cNvGrpSpPr/>
          <p:nvPr/>
        </p:nvGrpSpPr>
        <p:grpSpPr>
          <a:xfrm>
            <a:off x="1643042" y="1214422"/>
            <a:ext cx="1593960" cy="1214446"/>
            <a:chOff x="1160355" y="1714488"/>
            <a:chExt cx="1593960" cy="1214446"/>
          </a:xfrm>
        </p:grpSpPr>
        <p:sp>
          <p:nvSpPr>
            <p:cNvPr id="26" name="Oval 25"/>
            <p:cNvSpPr/>
            <p:nvPr/>
          </p:nvSpPr>
          <p:spPr>
            <a:xfrm>
              <a:off x="1160355" y="1714488"/>
              <a:ext cx="1593960" cy="121444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28728" y="2496046"/>
              <a:ext cx="102784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tabLst>
                  <a:tab pos="396875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050" b="1" dirty="0" smtClean="0">
                  <a:solidFill>
                    <a:srgbClr val="000000"/>
                  </a:solidFill>
                  <a:latin typeface="Verdana" pitchFamily="34" charset="0"/>
                  <a:ea typeface="+mn-ea"/>
                  <a:cs typeface="Lucida Sans Unicode" pitchFamily="34" charset="0"/>
                </a:rPr>
                <a:t>Consumers</a:t>
              </a:r>
              <a:endParaRPr lang="en-GB" sz="1050" b="1" dirty="0">
                <a:solidFill>
                  <a:srgbClr val="000000"/>
                </a:solidFill>
                <a:latin typeface="Verdana" pitchFamily="34" charset="0"/>
                <a:ea typeface="+mn-ea"/>
                <a:cs typeface="Lucida Sans Unicode" pitchFamily="34" charset="0"/>
              </a:endParaRPr>
            </a:p>
          </p:txBody>
        </p:sp>
        <p:pic>
          <p:nvPicPr>
            <p:cNvPr id="40" name="Picture 39" descr="consume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3042" y="1785926"/>
              <a:ext cx="642942" cy="642942"/>
            </a:xfrm>
            <a:prstGeom prst="rect">
              <a:avLst/>
            </a:prstGeom>
          </p:spPr>
        </p:pic>
      </p:grpSp>
      <p:cxnSp>
        <p:nvCxnSpPr>
          <p:cNvPr id="54" name="Straight Connector 53"/>
          <p:cNvCxnSpPr>
            <a:stCxn id="26" idx="5"/>
            <a:endCxn id="79" idx="3"/>
          </p:cNvCxnSpPr>
          <p:nvPr/>
        </p:nvCxnSpPr>
        <p:spPr>
          <a:xfrm rot="16200000" flipH="1">
            <a:off x="2930902" y="2323687"/>
            <a:ext cx="1499454" cy="135411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0" idx="3"/>
            <a:endCxn id="79" idx="3"/>
          </p:cNvCxnSpPr>
          <p:nvPr/>
        </p:nvCxnSpPr>
        <p:spPr>
          <a:xfrm rot="5400000">
            <a:off x="4151668" y="2324621"/>
            <a:ext cx="1631869" cy="121983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3071802" y="2954334"/>
            <a:ext cx="2643206" cy="1428760"/>
          </a:xfrm>
          <a:prstGeom prst="roundRect">
            <a:avLst>
              <a:gd name="adj" fmla="val 26445"/>
            </a:avLst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331872" y="3085927"/>
            <a:ext cx="13831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Ordering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9" name="Picture 78" descr="cloud_bas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43240" y="3143248"/>
            <a:ext cx="1214446" cy="1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0019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172200" y="2362200"/>
            <a:ext cx="2667000" cy="2667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00400" y="2362200"/>
            <a:ext cx="2667000" cy="2667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28600" y="2362200"/>
            <a:ext cx="2667000" cy="26670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Order Entry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531813" y="43624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2" name="Rectangle 1"/>
          <p:cNvSpPr/>
          <p:nvPr/>
        </p:nvSpPr>
        <p:spPr>
          <a:xfrm>
            <a:off x="152400" y="838200"/>
            <a:ext cx="73152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b="1" dirty="0" smtClean="0"/>
              <a:t>Orders can be captured via…</a:t>
            </a:r>
            <a:endParaRPr lang="en-US" sz="2000" b="1" dirty="0"/>
          </a:p>
        </p:txBody>
      </p:sp>
      <p:pic>
        <p:nvPicPr>
          <p:cNvPr id="4" name="Picture 3" descr="android_tra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5800" y="2667000"/>
            <a:ext cx="1243780" cy="1752600"/>
          </a:xfrm>
          <a:prstGeom prst="rect">
            <a:avLst/>
          </a:prstGeom>
        </p:spPr>
      </p:pic>
      <p:pic>
        <p:nvPicPr>
          <p:cNvPr id="6" name="Picture 5" descr="iPad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14310" y="2509893"/>
            <a:ext cx="1133586" cy="1447800"/>
          </a:xfrm>
          <a:prstGeom prst="rect">
            <a:avLst/>
          </a:prstGeom>
        </p:spPr>
      </p:pic>
      <p:pic>
        <p:nvPicPr>
          <p:cNvPr id="7" name="Picture 6" descr="IPhone-tran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9740" y="2590800"/>
            <a:ext cx="1009860" cy="1837945"/>
          </a:xfrm>
          <a:prstGeom prst="rect">
            <a:avLst/>
          </a:prstGeom>
        </p:spPr>
      </p:pic>
      <p:pic>
        <p:nvPicPr>
          <p:cNvPr id="12" name="Picture 11" descr="pc_trans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2286000"/>
            <a:ext cx="2133600" cy="2133600"/>
          </a:xfrm>
          <a:prstGeom prst="rect">
            <a:avLst/>
          </a:prstGeom>
        </p:spPr>
      </p:pic>
      <p:pic>
        <p:nvPicPr>
          <p:cNvPr id="5" name="Picture 4" descr="nokia-2700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3200400"/>
            <a:ext cx="1676400" cy="1676400"/>
          </a:xfrm>
          <a:prstGeom prst="rect">
            <a:avLst/>
          </a:prstGeom>
        </p:spPr>
      </p:pic>
      <p:pic>
        <p:nvPicPr>
          <p:cNvPr id="10" name="Picture 9" descr="laptop_trans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248400" y="3657600"/>
            <a:ext cx="1676400" cy="1368457"/>
          </a:xfrm>
          <a:prstGeom prst="rect">
            <a:avLst/>
          </a:prstGeom>
        </p:spPr>
      </p:pic>
      <p:pic>
        <p:nvPicPr>
          <p:cNvPr id="14" name="Picture 13" descr="adroid_tablet_trans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3200400"/>
            <a:ext cx="2218944" cy="14859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76308" y="1828800"/>
            <a:ext cx="10668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b="1" dirty="0" smtClean="0"/>
              <a:t>Tablets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3657600" y="1828800"/>
            <a:ext cx="18288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000" b="1" dirty="0" smtClean="0"/>
              <a:t>Mobile Phones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6629400" y="1828800"/>
            <a:ext cx="18288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2000" b="1" dirty="0" smtClean="0"/>
              <a:t>PC / Laptops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921938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Business Processes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531813" y="280987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5" name="Rounded Rectangle 4"/>
          <p:cNvSpPr/>
          <p:nvPr/>
        </p:nvSpPr>
        <p:spPr>
          <a:xfrm>
            <a:off x="285720" y="1500174"/>
            <a:ext cx="2667000" cy="40005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Order Capture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86116" y="1500174"/>
            <a:ext cx="2667000" cy="40005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 Order Processing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86512" y="1500174"/>
            <a:ext cx="2667000" cy="39290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Dashboards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1" name="Picture 10" descr="Dashboar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2285992"/>
            <a:ext cx="2028828" cy="11733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Dashboard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3857628"/>
            <a:ext cx="2043139" cy="12096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FlexiblePrici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357430"/>
            <a:ext cx="1143008" cy="95250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500166" y="2357430"/>
            <a:ext cx="968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0" indent="-120650">
              <a:defRPr/>
            </a:pPr>
            <a:r>
              <a:rPr lang="en-US" b="1" dirty="0" smtClean="0"/>
              <a:t>Flexible </a:t>
            </a:r>
          </a:p>
          <a:p>
            <a:pPr marL="120650" indent="-120650">
              <a:defRPr/>
            </a:pPr>
            <a:r>
              <a:rPr lang="en-US" b="1" dirty="0" smtClean="0"/>
              <a:t>Pricing</a:t>
            </a:r>
          </a:p>
        </p:txBody>
      </p:sp>
      <p:pic>
        <p:nvPicPr>
          <p:cNvPr id="19" name="Picture 18" descr="scheme_buyon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143248"/>
            <a:ext cx="823910" cy="93982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00166" y="3345420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0" indent="-120650">
              <a:defRPr/>
            </a:pPr>
            <a:r>
              <a:rPr lang="en-US" b="1" dirty="0" smtClean="0"/>
              <a:t>Schemes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00166" y="4214818"/>
            <a:ext cx="1295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0" indent="-120650">
              <a:defRPr/>
            </a:pPr>
            <a:r>
              <a:rPr lang="en-US" b="1" dirty="0" smtClean="0"/>
              <a:t>Up-selling</a:t>
            </a:r>
          </a:p>
          <a:p>
            <a:pPr marL="120650" indent="-120650">
              <a:defRPr/>
            </a:pPr>
            <a:r>
              <a:rPr lang="en-US" b="1" dirty="0" smtClean="0"/>
              <a:t>suggestions</a:t>
            </a:r>
          </a:p>
        </p:txBody>
      </p:sp>
      <p:pic>
        <p:nvPicPr>
          <p:cNvPr id="23" name="Picture 22" descr="upsellin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4143380"/>
            <a:ext cx="925388" cy="925388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214282" y="1357298"/>
            <a:ext cx="500066" cy="4540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143240" y="1357298"/>
            <a:ext cx="500066" cy="4540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130936" y="1357298"/>
            <a:ext cx="500066" cy="454028"/>
          </a:xfrm>
          <a:prstGeom prst="roundRect">
            <a:avLst>
              <a:gd name="adj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6" descr="todo_ic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2428868"/>
            <a:ext cx="571504" cy="57150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286248" y="2357430"/>
            <a:ext cx="1216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0" indent="-120650">
              <a:defRPr/>
            </a:pPr>
            <a:r>
              <a:rPr lang="en-US" b="1" dirty="0" smtClean="0"/>
              <a:t>Order</a:t>
            </a:r>
          </a:p>
          <a:p>
            <a:pPr marL="120650" indent="-120650">
              <a:defRPr/>
            </a:pPr>
            <a:r>
              <a:rPr lang="en-US" b="1" dirty="0" smtClean="0"/>
              <a:t>fulfillment</a:t>
            </a:r>
          </a:p>
        </p:txBody>
      </p:sp>
      <p:sp>
        <p:nvSpPr>
          <p:cNvPr id="30" name="Curved Right Arrow 29"/>
          <p:cNvSpPr/>
          <p:nvPr/>
        </p:nvSpPr>
        <p:spPr>
          <a:xfrm flipH="1" flipV="1">
            <a:off x="3643306" y="3286124"/>
            <a:ext cx="500066" cy="642942"/>
          </a:xfrm>
          <a:prstGeom prst="curvedRightArrow">
            <a:avLst>
              <a:gd name="adj1" fmla="val 35759"/>
              <a:gd name="adj2" fmla="val 64286"/>
              <a:gd name="adj3" fmla="val 4277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98948" y="3416858"/>
            <a:ext cx="925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0" indent="-120650">
              <a:defRPr/>
            </a:pPr>
            <a:r>
              <a:rPr lang="en-US" b="1" dirty="0" smtClean="0"/>
              <a:t>Returns</a:t>
            </a:r>
          </a:p>
        </p:txBody>
      </p:sp>
      <p:pic>
        <p:nvPicPr>
          <p:cNvPr id="32" name="Picture 31" descr="Raw_material_Crate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1868" y="4286256"/>
            <a:ext cx="584127" cy="584127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298948" y="4345552"/>
            <a:ext cx="1102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0" indent="-120650">
              <a:defRPr/>
            </a:pPr>
            <a:r>
              <a:rPr lang="en-US" b="1" dirty="0" smtClean="0"/>
              <a:t>Inventory</a:t>
            </a:r>
          </a:p>
        </p:txBody>
      </p:sp>
    </p:spTree>
    <p:extLst>
      <p:ext uri="{BB962C8B-B14F-4D97-AF65-F5344CB8AC3E}">
        <p14:creationId xmlns:p14="http://schemas.microsoft.com/office/powerpoint/2010/main" xmlns="" val="351179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Benefits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4348" y="928670"/>
            <a:ext cx="7500990" cy="785818"/>
          </a:xfrm>
          <a:prstGeom prst="roundRect">
            <a:avLst/>
          </a:prstGeom>
          <a:solidFill>
            <a:srgbClr val="269E1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Efficient Order processing (Time&amp; Cost)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4348" y="1857364"/>
            <a:ext cx="7500990" cy="785818"/>
          </a:xfrm>
          <a:prstGeom prst="roundRect">
            <a:avLst/>
          </a:prstGeom>
          <a:solidFill>
            <a:srgbClr val="269E1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Multi-Channel support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7048" y="2786058"/>
            <a:ext cx="7500990" cy="785818"/>
          </a:xfrm>
          <a:prstGeom prst="roundRect">
            <a:avLst/>
          </a:prstGeom>
          <a:solidFill>
            <a:srgbClr val="269E1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 Order analysis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7048" y="3760790"/>
            <a:ext cx="7500990" cy="785818"/>
          </a:xfrm>
          <a:prstGeom prst="roundRect">
            <a:avLst/>
          </a:prstGeom>
          <a:solidFill>
            <a:srgbClr val="269E1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 latest price, schemes, inventory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14348" y="4786322"/>
            <a:ext cx="7500990" cy="785818"/>
          </a:xfrm>
          <a:prstGeom prst="roundRect">
            <a:avLst/>
          </a:prstGeom>
          <a:solidFill>
            <a:srgbClr val="269E1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 effectiveness of new schemes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76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temp\gAudio\Slide01.wav"/>
</p:tagLst>
</file>

<file path=ppt/theme/theme1.xml><?xml version="1.0" encoding="utf-8"?>
<a:theme xmlns:a="http://schemas.openxmlformats.org/drawingml/2006/main" name="GoDB_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GoDB_2011</Template>
  <TotalTime>8275</TotalTime>
  <Words>97</Words>
  <Application>Microsoft Macintosh PowerPoint</Application>
  <PresentationFormat>On-screen Show (4:3)</PresentationFormat>
  <Paragraphs>49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GoDB_2011</vt:lpstr>
      <vt:lpstr>Smart Ordering Service</vt:lpstr>
      <vt:lpstr>Smart Ordering Service</vt:lpstr>
      <vt:lpstr>Order Entry</vt:lpstr>
      <vt:lpstr>Business Processes</vt:lpstr>
      <vt:lpstr>Benefits</vt:lpstr>
      <vt:lpstr>Slide 6</vt:lpstr>
    </vt:vector>
  </TitlesOfParts>
  <Company>GoDBTECH PVT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MEAP</dc:title>
  <dc:creator>Sai</dc:creator>
  <cp:lastModifiedBy>sai</cp:lastModifiedBy>
  <cp:revision>457</cp:revision>
  <dcterms:created xsi:type="dcterms:W3CDTF">2011-08-06T14:31:08Z</dcterms:created>
  <dcterms:modified xsi:type="dcterms:W3CDTF">2012-07-02T05:51:06Z</dcterms:modified>
</cp:coreProperties>
</file>